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62" r:id="rId3"/>
    <p:sldId id="375" r:id="rId4"/>
    <p:sldId id="374" r:id="rId6"/>
    <p:sldId id="373" r:id="rId7"/>
    <p:sldId id="372" r:id="rId8"/>
    <p:sldId id="371" r:id="rId9"/>
    <p:sldId id="370" r:id="rId10"/>
    <p:sldId id="369" r:id="rId11"/>
    <p:sldId id="368" r:id="rId12"/>
    <p:sldId id="367" r:id="rId13"/>
    <p:sldId id="366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6.png"/><Relationship Id="rId2" Type="http://schemas.openxmlformats.org/officeDocument/2006/relationships/tags" Target="../tags/tag8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68090" y="3009900"/>
            <a:ext cx="465582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61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324610"/>
            <a:ext cx="6866255" cy="559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66115" y="2053590"/>
            <a:ext cx="3244850" cy="507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920000" y="2961546"/>
            <a:ext cx="1990476" cy="343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167890" y="3576320"/>
            <a:ext cx="1704975" cy="462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4351655"/>
            <a:ext cx="7018655" cy="603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25" y="1510480"/>
            <a:ext cx="9000000" cy="51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919605" y="3585845"/>
            <a:ext cx="4525645" cy="666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224020" y="4221480"/>
            <a:ext cx="2059940" cy="58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871720" y="4869180"/>
            <a:ext cx="1696085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7" b="8898"/>
          <a:stretch>
            <a:fillRect/>
          </a:stretch>
        </p:blipFill>
        <p:spPr>
          <a:xfrm>
            <a:off x="1703070" y="717550"/>
            <a:ext cx="6993890" cy="793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4998720" y="5589270"/>
            <a:ext cx="1696085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auto">
          <a:xfrm>
            <a:off x="2279650" y="6113145"/>
            <a:ext cx="6536055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2" grpId="0" bldLvl="0" animBg="1"/>
      <p:bldP spid="15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1628590"/>
            <a:ext cx="10080000" cy="493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67020" y="2858135"/>
            <a:ext cx="728980" cy="575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55950" y="3717290"/>
            <a:ext cx="2832735" cy="50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3660" y="4293235"/>
            <a:ext cx="5575935" cy="807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431540" y="5126990"/>
            <a:ext cx="3355340" cy="676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3" b="13060"/>
          <a:stretch>
            <a:fillRect/>
          </a:stretch>
        </p:blipFill>
        <p:spPr>
          <a:xfrm>
            <a:off x="1127125" y="765175"/>
            <a:ext cx="7646670" cy="917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auto">
          <a:xfrm>
            <a:off x="3647440" y="6093460"/>
            <a:ext cx="3355340" cy="440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4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72380" y="1744593"/>
            <a:ext cx="628571" cy="400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67619" y="2745408"/>
            <a:ext cx="2476190" cy="343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256665" y="3439795"/>
            <a:ext cx="5553710" cy="549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auto">
          <a:xfrm>
            <a:off x="3215640" y="4335145"/>
            <a:ext cx="3268345" cy="584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auto">
          <a:xfrm>
            <a:off x="4224020" y="5158105"/>
            <a:ext cx="2476500" cy="48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15415" y="2932430"/>
            <a:ext cx="5234305" cy="47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15640" y="3707765"/>
            <a:ext cx="3380740" cy="496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935730" y="4581525"/>
            <a:ext cx="1726565" cy="469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2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2419591"/>
            <a:ext cx="5133333" cy="420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624761" y="3260081"/>
            <a:ext cx="2952380" cy="343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596190" y="4071917"/>
            <a:ext cx="1019047" cy="343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40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2456435"/>
            <a:ext cx="5371428" cy="448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415238" y="3305450"/>
            <a:ext cx="3638095" cy="410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843809" y="4116307"/>
            <a:ext cx="1009523" cy="419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755"/>
            <a:ext cx="10800000" cy="51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4124307"/>
            <a:ext cx="3419047" cy="419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67619" y="4896829"/>
            <a:ext cx="1752380" cy="343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24530" y="5551170"/>
            <a:ext cx="1695450" cy="555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58315" y="3396615"/>
            <a:ext cx="3609975" cy="666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424761" y="4406797"/>
            <a:ext cx="1742857" cy="343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672380" y="5151003"/>
            <a:ext cx="1247619" cy="333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58095" y="3737976"/>
            <a:ext cx="3409523" cy="429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15238" y="4501003"/>
            <a:ext cx="1752380" cy="343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72380" y="5244956"/>
            <a:ext cx="1247619" cy="343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N2Y1ZjIxMGYxZmY0NDM2OTllODdiMzg4NWMwNTc4Mz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36</cp:revision>
  <dcterms:created xsi:type="dcterms:W3CDTF">2015-09-16T06:52:00Z</dcterms:created>
  <dcterms:modified xsi:type="dcterms:W3CDTF">2023-12-14T12:19:22Z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